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2" r:id="rId3"/>
    <p:sldId id="279" r:id="rId4"/>
    <p:sldId id="264" r:id="rId5"/>
    <p:sldId id="266" r:id="rId6"/>
    <p:sldId id="267" r:id="rId7"/>
    <p:sldId id="270" r:id="rId8"/>
    <p:sldId id="268" r:id="rId9"/>
    <p:sldId id="272" r:id="rId10"/>
    <p:sldId id="280" r:id="rId11"/>
    <p:sldId id="273" r:id="rId12"/>
    <p:sldId id="277" r:id="rId13"/>
    <p:sldId id="276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CB7A5-AC95-4175-B148-8D6C84600665}" type="datetimeFigureOut">
              <a:rPr lang="pl-PL" smtClean="0"/>
              <a:pPr/>
              <a:t>2017-04-03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E9EF-A49E-4086-817F-521BEFA0075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CB7A5-AC95-4175-B148-8D6C84600665}" type="datetimeFigureOut">
              <a:rPr lang="pl-PL" smtClean="0"/>
              <a:pPr/>
              <a:t>2017-04-03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E9EF-A49E-4086-817F-521BEFA0075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CB7A5-AC95-4175-B148-8D6C84600665}" type="datetimeFigureOut">
              <a:rPr lang="pl-PL" smtClean="0"/>
              <a:pPr/>
              <a:t>2017-04-03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E9EF-A49E-4086-817F-521BEFA0075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CB7A5-AC95-4175-B148-8D6C84600665}" type="datetimeFigureOut">
              <a:rPr lang="pl-PL" smtClean="0"/>
              <a:pPr/>
              <a:t>2017-04-03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E9EF-A49E-4086-817F-521BEFA0075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CB7A5-AC95-4175-B148-8D6C84600665}" type="datetimeFigureOut">
              <a:rPr lang="pl-PL" smtClean="0"/>
              <a:pPr/>
              <a:t>2017-04-03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E9EF-A49E-4086-817F-521BEFA0075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CB7A5-AC95-4175-B148-8D6C84600665}" type="datetimeFigureOut">
              <a:rPr lang="pl-PL" smtClean="0"/>
              <a:pPr/>
              <a:t>2017-04-03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E9EF-A49E-4086-817F-521BEFA0075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CB7A5-AC95-4175-B148-8D6C84600665}" type="datetimeFigureOut">
              <a:rPr lang="pl-PL" smtClean="0"/>
              <a:pPr/>
              <a:t>2017-04-03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E9EF-A49E-4086-817F-521BEFA0075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CB7A5-AC95-4175-B148-8D6C84600665}" type="datetimeFigureOut">
              <a:rPr lang="pl-PL" smtClean="0"/>
              <a:pPr/>
              <a:t>2017-04-03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E9EF-A49E-4086-817F-521BEFA0075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CB7A5-AC95-4175-B148-8D6C84600665}" type="datetimeFigureOut">
              <a:rPr lang="pl-PL" smtClean="0"/>
              <a:pPr/>
              <a:t>2017-04-03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E9EF-A49E-4086-817F-521BEFA0075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CB7A5-AC95-4175-B148-8D6C84600665}" type="datetimeFigureOut">
              <a:rPr lang="pl-PL" smtClean="0"/>
              <a:pPr/>
              <a:t>2017-04-03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E9EF-A49E-4086-817F-521BEFA0075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CB7A5-AC95-4175-B148-8D6C84600665}" type="datetimeFigureOut">
              <a:rPr lang="pl-PL" smtClean="0"/>
              <a:pPr/>
              <a:t>2017-04-03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E9EF-A49E-4086-817F-521BEFA0075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CB7A5-AC95-4175-B148-8D6C84600665}" type="datetimeFigureOut">
              <a:rPr lang="pl-PL" smtClean="0"/>
              <a:pPr/>
              <a:t>2017-04-03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2E9EF-A49E-4086-817F-521BEFA0075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Wspomnienia 2016 rok</a:t>
            </a:r>
            <a:endParaRPr lang="pl-PL" dirty="0"/>
          </a:p>
        </p:txBody>
      </p:sp>
      <p:pic>
        <p:nvPicPr>
          <p:cNvPr id="5" name="Symbol zastępczy zawartości 4" descr="Resized_20161110_17574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04987" y="1600200"/>
            <a:ext cx="2543025" cy="4525963"/>
          </a:xfrm>
        </p:spPr>
      </p:pic>
      <p:pic>
        <p:nvPicPr>
          <p:cNvPr id="6" name="Symbol zastępczy zawartości 5" descr="Resized_20161110_1757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95987" y="1600200"/>
            <a:ext cx="2543025" cy="452596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Wystawa w Miejskiej Bibliotece w Wejherowie 04 10 2016r</a:t>
            </a:r>
            <a:endParaRPr lang="pl-PL" dirty="0"/>
          </a:p>
        </p:txBody>
      </p:sp>
      <p:pic>
        <p:nvPicPr>
          <p:cNvPr id="5" name="Symbol zastępczy zawartości 4" descr="DSC0427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4038600" cy="4248472"/>
          </a:xfrm>
        </p:spPr>
      </p:pic>
      <p:pic>
        <p:nvPicPr>
          <p:cNvPr id="6" name="Symbol zastępczy zawartości 5" descr="DSC0428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772816"/>
            <a:ext cx="4182616" cy="425308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Wystawa w Politechnice Gdańskiej</a:t>
            </a:r>
            <a:br>
              <a:rPr lang="pl-PL" dirty="0" smtClean="0"/>
            </a:br>
            <a:r>
              <a:rPr lang="pl-PL" dirty="0" smtClean="0"/>
              <a:t>25.11.2016</a:t>
            </a:r>
            <a:endParaRPr lang="pl-PL" dirty="0"/>
          </a:p>
        </p:txBody>
      </p:sp>
      <p:pic>
        <p:nvPicPr>
          <p:cNvPr id="5" name="Symbol zastępczy zawartości 4" descr="15226632_1671523076421684_1237793256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Symbol zastępczy zawartości 5" descr="Wystawa haftu w  Bibliotece  Politechniki Gdańskiej 25 11 201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 descr="20161121_1044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5400600" cy="4392488"/>
          </a:xfrm>
        </p:spPr>
      </p:pic>
      <p:pic>
        <p:nvPicPr>
          <p:cNvPr id="6" name="Symbol zastępczy zawartości 5" descr="15267736_1821265034815646_7644269341043896395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92080" y="260648"/>
            <a:ext cx="3851920" cy="659735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Wigilia członkiń klubu haftu</a:t>
            </a:r>
            <a:br>
              <a:rPr lang="pl-PL" dirty="0" smtClean="0"/>
            </a:br>
            <a:r>
              <a:rPr lang="pl-PL" dirty="0" smtClean="0"/>
              <a:t>15.12.2016</a:t>
            </a:r>
            <a:endParaRPr lang="pl-PL" dirty="0"/>
          </a:p>
        </p:txBody>
      </p:sp>
      <p:pic>
        <p:nvPicPr>
          <p:cNvPr id="4" name="Symbol zastępczy zawartości 3" descr="spotkanie opłatkowe członkin klubu Tulp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57018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Zdjęcia z kursu haftu kaszubskiego w WCK prowadzony przez twórczynię ludową Wandę </a:t>
            </a:r>
            <a:r>
              <a:rPr lang="pl-PL" dirty="0" err="1" smtClean="0"/>
              <a:t>Mironkiewicz</a:t>
            </a:r>
            <a:endParaRPr lang="pl-PL" dirty="0"/>
          </a:p>
        </p:txBody>
      </p:sp>
      <p:pic>
        <p:nvPicPr>
          <p:cNvPr id="5" name="Symbol zastępczy zawartości 4" descr="12189088_1569073823333277_2957477217421175058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76872"/>
            <a:ext cx="4572000" cy="3295497"/>
          </a:xfrm>
        </p:spPr>
      </p:pic>
      <p:pic>
        <p:nvPicPr>
          <p:cNvPr id="6" name="Symbol zastępczy zawartości 5" descr="20160202_1515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276872"/>
            <a:ext cx="4572000" cy="3429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396552" y="548680"/>
            <a:ext cx="9849272" cy="165618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Warsztaty w szkole nr 5 w Wejherowie prowadzone przez Ludwikę </a:t>
            </a:r>
            <a:r>
              <a:rPr lang="pl-PL" dirty="0" err="1" smtClean="0"/>
              <a:t>Wesserling</a:t>
            </a:r>
            <a:r>
              <a:rPr lang="pl-PL" dirty="0" smtClean="0"/>
              <a:t> i   Barbarę </a:t>
            </a:r>
            <a:r>
              <a:rPr lang="pl-PL" dirty="0" err="1" smtClean="0"/>
              <a:t>Jaedtka-Walaszkowska</a:t>
            </a:r>
            <a:endParaRPr lang="pl-PL" dirty="0"/>
          </a:p>
        </p:txBody>
      </p:sp>
      <p:pic>
        <p:nvPicPr>
          <p:cNvPr id="5" name="Symbol zastępczy zawartości 4" descr="szkoła nr507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81305"/>
            <a:ext cx="4038600" cy="2563753"/>
          </a:xfrm>
        </p:spPr>
      </p:pic>
      <p:pic>
        <p:nvPicPr>
          <p:cNvPr id="6" name="Symbol zastępczy zawartości 5" descr="szkoła nr507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53738"/>
            <a:ext cx="4038600" cy="261888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Warsztaty  w Zespole Szkół nr 3 w Wejherowie</a:t>
            </a:r>
            <a:endParaRPr lang="pl-PL" dirty="0"/>
          </a:p>
        </p:txBody>
      </p:sp>
      <p:pic>
        <p:nvPicPr>
          <p:cNvPr id="5" name="Symbol zastępczy zawartości 4" descr="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16832"/>
            <a:ext cx="4680520" cy="3464142"/>
          </a:xfrm>
        </p:spPr>
      </p:pic>
      <p:pic>
        <p:nvPicPr>
          <p:cNvPr id="6" name="Symbol zastępczy zawartości 5" descr="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868144" y="2132856"/>
            <a:ext cx="2592288" cy="289889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Konkurs w </a:t>
            </a:r>
            <a:r>
              <a:rPr lang="pl-PL" dirty="0" err="1" smtClean="0"/>
              <a:t>Lini</a:t>
            </a:r>
            <a:r>
              <a:rPr lang="pl-PL" dirty="0" smtClean="0"/>
              <a:t> 07 06 2016</a:t>
            </a:r>
            <a:br>
              <a:rPr lang="pl-PL" dirty="0" smtClean="0"/>
            </a:br>
            <a:r>
              <a:rPr lang="pl-PL" sz="3100" dirty="0" smtClean="0"/>
              <a:t>udział </a:t>
            </a:r>
            <a:r>
              <a:rPr lang="pl-PL" sz="2800" dirty="0" smtClean="0"/>
              <a:t>wzięły Wanda </a:t>
            </a:r>
            <a:r>
              <a:rPr lang="pl-PL" sz="2800" dirty="0" err="1" smtClean="0"/>
              <a:t>Mironkiewicz</a:t>
            </a:r>
            <a:r>
              <a:rPr lang="pl-PL" sz="2800" dirty="0" smtClean="0"/>
              <a:t> Teresa Demkowska, </a:t>
            </a:r>
            <a:r>
              <a:rPr lang="pl-PL" sz="3100" dirty="0" smtClean="0"/>
              <a:t>Ludwika </a:t>
            </a:r>
            <a:r>
              <a:rPr lang="pl-PL" sz="3100" dirty="0" err="1" smtClean="0"/>
              <a:t>Wesserling</a:t>
            </a:r>
            <a:r>
              <a:rPr lang="pl-PL" dirty="0" smtClean="0"/>
              <a:t>, </a:t>
            </a:r>
            <a:r>
              <a:rPr lang="pl-PL" sz="2700" dirty="0" smtClean="0"/>
              <a:t>Mirosława </a:t>
            </a:r>
            <a:r>
              <a:rPr lang="pl-PL" sz="2700" dirty="0" err="1" smtClean="0"/>
              <a:t>Dargacz</a:t>
            </a:r>
            <a:r>
              <a:rPr lang="pl-PL" sz="2700" dirty="0" smtClean="0"/>
              <a:t>, Teresa </a:t>
            </a:r>
            <a:r>
              <a:rPr lang="pl-PL" sz="2700" dirty="0" err="1" smtClean="0"/>
              <a:t>Domnik</a:t>
            </a:r>
            <a:r>
              <a:rPr lang="pl-PL" sz="2700" dirty="0" smtClean="0"/>
              <a:t>, Barbara </a:t>
            </a:r>
            <a:r>
              <a:rPr lang="pl-PL" sz="2700" dirty="0" err="1" smtClean="0"/>
              <a:t>Jaedtka-Walaszkowska</a:t>
            </a:r>
            <a:endParaRPr lang="pl-PL" sz="2700" dirty="0"/>
          </a:p>
        </p:txBody>
      </p:sp>
      <p:pic>
        <p:nvPicPr>
          <p:cNvPr id="5" name="Symbol zastępczy zawartości 4" descr="Wystawa w Linii 07 06 2016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3319613" cy="4525963"/>
          </a:xfrm>
        </p:spPr>
      </p:pic>
      <p:pic>
        <p:nvPicPr>
          <p:cNvPr id="6" name="Symbol zastępczy zawartości 5" descr="DSC0413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23928" y="2132856"/>
            <a:ext cx="4614664" cy="346099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Wystawa haftu kaszubskiego w Muzeum 16 06 2016</a:t>
            </a:r>
            <a:endParaRPr lang="pl-PL" dirty="0"/>
          </a:p>
        </p:txBody>
      </p:sp>
      <p:pic>
        <p:nvPicPr>
          <p:cNvPr id="5" name="Symbol zastępczy zawartości 4" descr="3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4506144" cy="4608512"/>
          </a:xfrm>
        </p:spPr>
      </p:pic>
      <p:pic>
        <p:nvPicPr>
          <p:cNvPr id="6" name="Symbol zastępczy zawartości 5" descr="20160616_17543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74592" y="1773238"/>
            <a:ext cx="3401615" cy="453548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-387424"/>
            <a:ext cx="8748464" cy="1944216"/>
          </a:xfrm>
        </p:spPr>
        <p:txBody>
          <a:bodyPr>
            <a:normAutofit/>
          </a:bodyPr>
          <a:lstStyle/>
          <a:p>
            <a:r>
              <a:rPr lang="pl-PL" sz="2800" dirty="0" smtClean="0"/>
              <a:t>Wernisaż wystawy „Barwy Pomorskiej Tradycji Haft Kaszubski” 23 07 2016</a:t>
            </a:r>
            <a:br>
              <a:rPr lang="pl-PL" sz="2800" dirty="0" smtClean="0"/>
            </a:br>
            <a:endParaRPr lang="pl-PL" sz="2800" dirty="0"/>
          </a:p>
        </p:txBody>
      </p:sp>
      <p:pic>
        <p:nvPicPr>
          <p:cNvPr id="4" name="Symbol zastępczy zawartości 3" descr="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692696"/>
            <a:ext cx="5976663" cy="573898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820472" cy="2952328"/>
          </a:xfrm>
        </p:spPr>
        <p:txBody>
          <a:bodyPr>
            <a:normAutofit/>
          </a:bodyPr>
          <a:lstStyle/>
          <a:p>
            <a:r>
              <a:rPr lang="pl-PL" sz="3600" dirty="0" smtClean="0"/>
              <a:t>Dzień Twórcy Ludowego w ramach Letniego Jarmarku Etnograficznego w Gdańsku</a:t>
            </a:r>
            <a:br>
              <a:rPr lang="pl-PL" sz="3600" dirty="0" smtClean="0"/>
            </a:br>
            <a:r>
              <a:rPr lang="pl-PL" sz="3600" dirty="0" smtClean="0"/>
              <a:t> 04  09 2016</a:t>
            </a:r>
            <a:endParaRPr lang="pl-PL" sz="3600" dirty="0"/>
          </a:p>
        </p:txBody>
      </p:sp>
      <p:pic>
        <p:nvPicPr>
          <p:cNvPr id="5" name="Symbol zastępczy zawartości 4" descr="20160904_16133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132856"/>
            <a:ext cx="4038600" cy="3240360"/>
          </a:xfrm>
        </p:spPr>
      </p:pic>
      <p:pic>
        <p:nvPicPr>
          <p:cNvPr id="8" name="Symbol zastępczy zawartości 7" descr="14183766_1742440162675988_417962403975243797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060848"/>
            <a:ext cx="4038600" cy="331236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Wystawa w Miejskiej Bibliotece w  </a:t>
            </a:r>
            <a:r>
              <a:rPr lang="pl-PL" smtClean="0"/>
              <a:t>Wejherowie 4 październik 2016r</a:t>
            </a:r>
            <a:endParaRPr lang="pl-PL" dirty="0"/>
          </a:p>
        </p:txBody>
      </p:sp>
      <p:pic>
        <p:nvPicPr>
          <p:cNvPr id="4" name="Symbol zastępczy zawartości 3" descr="4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48518" y="1600200"/>
            <a:ext cx="5046963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100</Words>
  <Application>Microsoft Office PowerPoint</Application>
  <PresentationFormat>Pokaz na ekranie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Wspomnienia 2016 rok</vt:lpstr>
      <vt:lpstr>Zdjęcia z kursu haftu kaszubskiego w WCK prowadzony przez twórczynię ludową Wandę Mironkiewicz</vt:lpstr>
      <vt:lpstr>Warsztaty w szkole nr 5 w Wejherowie prowadzone przez Ludwikę Wesserling i   Barbarę Jaedtka-Walaszkowska</vt:lpstr>
      <vt:lpstr>Warsztaty  w Zespole Szkół nr 3 w Wejherowie</vt:lpstr>
      <vt:lpstr>Konkurs w Lini 07 06 2016 udział wzięły Wanda Mironkiewicz Teresa Demkowska, Ludwika Wesserling, Mirosława Dargacz, Teresa Domnik, Barbara Jaedtka-Walaszkowska</vt:lpstr>
      <vt:lpstr>Wystawa haftu kaszubskiego w Muzeum 16 06 2016</vt:lpstr>
      <vt:lpstr>Wernisaż wystawy „Barwy Pomorskiej Tradycji Haft Kaszubski” 23 07 2016 </vt:lpstr>
      <vt:lpstr>Dzień Twórcy Ludowego w ramach Letniego Jarmarku Etnograficznego w Gdańsku  04  09 2016</vt:lpstr>
      <vt:lpstr>Wystawa w Miejskiej Bibliotece w  Wejherowie 4 październik 2016r</vt:lpstr>
      <vt:lpstr>Wystawa w Miejskiej Bibliotece w Wejherowie 04 10 2016r</vt:lpstr>
      <vt:lpstr>Wystawa w Politechnice Gdańskiej 25.11.2016</vt:lpstr>
      <vt:lpstr>Slajd 12</vt:lpstr>
      <vt:lpstr>Wigilia członkiń klubu haftu 15.12.2016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User</cp:lastModifiedBy>
  <cp:revision>38</cp:revision>
  <dcterms:created xsi:type="dcterms:W3CDTF">2017-01-06T17:16:27Z</dcterms:created>
  <dcterms:modified xsi:type="dcterms:W3CDTF">2017-04-03T18:04:12Z</dcterms:modified>
</cp:coreProperties>
</file>