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57" r:id="rId3"/>
    <p:sldId id="268" r:id="rId4"/>
    <p:sldId id="267" r:id="rId5"/>
    <p:sldId id="270" r:id="rId6"/>
    <p:sldId id="271" r:id="rId7"/>
    <p:sldId id="277" r:id="rId8"/>
    <p:sldId id="281" r:id="rId9"/>
    <p:sldId id="286" r:id="rId10"/>
    <p:sldId id="280" r:id="rId11"/>
    <p:sldId id="276" r:id="rId12"/>
    <p:sldId id="282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78AFA-703B-46D7-9531-8DE78F94F519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8130C-7DCA-4117-AADD-000EB92A0A4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737C-8C4F-436C-ABC9-3D88B210F561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1D42-B16A-461F-9954-32D9403301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737C-8C4F-436C-ABC9-3D88B210F561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1D42-B16A-461F-9954-32D9403301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737C-8C4F-436C-ABC9-3D88B210F561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1D42-B16A-461F-9954-32D9403301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737C-8C4F-436C-ABC9-3D88B210F561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1D42-B16A-461F-9954-32D9403301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737C-8C4F-436C-ABC9-3D88B210F561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1D42-B16A-461F-9954-32D9403301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737C-8C4F-436C-ABC9-3D88B210F561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1D42-B16A-461F-9954-32D9403301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737C-8C4F-436C-ABC9-3D88B210F561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1D42-B16A-461F-9954-32D9403301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737C-8C4F-436C-ABC9-3D88B210F561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1D42-B16A-461F-9954-32D9403301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737C-8C4F-436C-ABC9-3D88B210F561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1D42-B16A-461F-9954-32D9403301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737C-8C4F-436C-ABC9-3D88B210F561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1D42-B16A-461F-9954-32D9403301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737C-8C4F-436C-ABC9-3D88B210F561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1D42-B16A-461F-9954-32D9403301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9737C-8C4F-436C-ABC9-3D88B210F561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1D42-B16A-461F-9954-32D94033013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Wspomnienia 2015r</a:t>
            </a:r>
            <a:endParaRPr lang="pl-PL" dirty="0"/>
          </a:p>
        </p:txBody>
      </p:sp>
      <p:pic>
        <p:nvPicPr>
          <p:cNvPr id="4" name="Symbol zastępczy zawartości 3" descr="15218656_1671523379754987_9022943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336704" cy="4464496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Odbiór swoich prac z wystawy w Muzeum w Wejherowie</a:t>
            </a:r>
            <a:endParaRPr lang="pl-PL" dirty="0"/>
          </a:p>
        </p:txBody>
      </p:sp>
      <p:pic>
        <p:nvPicPr>
          <p:cNvPr id="5" name="Symbol zastępczy zawartości 4" descr="DSC_08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4464496" cy="3937041"/>
          </a:xfrm>
        </p:spPr>
      </p:pic>
      <p:pic>
        <p:nvPicPr>
          <p:cNvPr id="6" name="Symbol zastępczy zawartości 5" descr="zdjecie wioli Potryk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988840"/>
            <a:ext cx="4182616" cy="388843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215111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Dzień  Twórcy Ludowego przy Muzeum Etnograficznym w Gdańsku udział wzięły : Teresa </a:t>
            </a:r>
            <a:r>
              <a:rPr lang="pl-PL" sz="2800" dirty="0" err="1" smtClean="0"/>
              <a:t>Dembkowska</a:t>
            </a:r>
            <a:r>
              <a:rPr lang="pl-PL" sz="2800" dirty="0" smtClean="0"/>
              <a:t> , Irena Klaman i Teresa </a:t>
            </a:r>
            <a:r>
              <a:rPr lang="pl-PL" sz="2800" dirty="0" err="1" smtClean="0"/>
              <a:t>Domnik</a:t>
            </a:r>
            <a:r>
              <a:rPr lang="pl-PL" sz="2800" dirty="0" smtClean="0"/>
              <a:t>     30 08 2015</a:t>
            </a:r>
            <a:endParaRPr lang="pl-PL" sz="2800" dirty="0"/>
          </a:p>
        </p:txBody>
      </p:sp>
      <p:pic>
        <p:nvPicPr>
          <p:cNvPr id="5" name="Symbol zastępczy zawartości 4" descr="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4362128" cy="3600400"/>
          </a:xfrm>
        </p:spPr>
      </p:pic>
      <p:pic>
        <p:nvPicPr>
          <p:cNvPr id="6" name="Symbol zastępczy zawartości 5" descr="20150830_1442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86844"/>
            <a:ext cx="4038600" cy="32624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Zjazd Kaszubów w Redzie 2015r</a:t>
            </a:r>
            <a:endParaRPr lang="pl-PL" sz="2800" dirty="0"/>
          </a:p>
        </p:txBody>
      </p:sp>
      <p:pic>
        <p:nvPicPr>
          <p:cNvPr id="5" name="Symbol zastępczy zawartości 4" descr="reda wan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578152" cy="4608512"/>
          </a:xfrm>
        </p:spPr>
      </p:pic>
      <p:pic>
        <p:nvPicPr>
          <p:cNvPr id="6" name="Symbol zastępczy zawartości 5" descr="20150704_1553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06732" y="1506036"/>
            <a:ext cx="4608514" cy="4133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Kurs haftu  kaszubskiego w WCK</a:t>
            </a:r>
            <a:br>
              <a:rPr lang="pl-PL" dirty="0" smtClean="0"/>
            </a:br>
            <a:r>
              <a:rPr lang="pl-PL" dirty="0" smtClean="0"/>
              <a:t>w Wejherowie 2014 -2015</a:t>
            </a:r>
            <a:endParaRPr lang="pl-PL" dirty="0"/>
          </a:p>
        </p:txBody>
      </p:sp>
      <p:pic>
        <p:nvPicPr>
          <p:cNvPr id="4" name="Symbol zastępczy zawartości 3" descr="kurs haftu w WCK w Wejehrowie  2015-2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Nowe prace hafciarek klubu </a:t>
            </a:r>
            <a:r>
              <a:rPr lang="pl-PL" sz="2800" dirty="0" err="1" smtClean="0"/>
              <a:t>Tulpa</a:t>
            </a:r>
            <a:r>
              <a:rPr lang="pl-PL" sz="2800" dirty="0" smtClean="0"/>
              <a:t> i uczestniczek kursu w gablotach WCK w Wejherowie maj 2015</a:t>
            </a:r>
            <a:endParaRPr lang="pl-PL" sz="2800" dirty="0"/>
          </a:p>
        </p:txBody>
      </p:sp>
      <p:pic>
        <p:nvPicPr>
          <p:cNvPr id="5" name="Symbol zastępczy zawartości 4" descr="20150421_1842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4405" y="2259970"/>
            <a:ext cx="4824537" cy="3418181"/>
          </a:xfrm>
        </p:spPr>
      </p:pic>
      <p:pic>
        <p:nvPicPr>
          <p:cNvPr id="6" name="Symbol zastępczy zawartości 5" descr="20150421_1831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44739" y="2344093"/>
            <a:ext cx="4824537" cy="339395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Warsztaty w szkole podstawowej nr 8 w Wejherowie Teresa </a:t>
            </a:r>
            <a:r>
              <a:rPr lang="pl-PL" sz="2800" dirty="0" err="1" smtClean="0"/>
              <a:t>Dembkowska</a:t>
            </a:r>
            <a:r>
              <a:rPr lang="pl-PL" sz="2800" dirty="0" smtClean="0"/>
              <a:t> i Teresa </a:t>
            </a:r>
            <a:r>
              <a:rPr lang="pl-PL" sz="2800" dirty="0" err="1" smtClean="0"/>
              <a:t>Domnik</a:t>
            </a:r>
            <a:endParaRPr lang="pl-PL" sz="2800" dirty="0"/>
          </a:p>
        </p:txBody>
      </p:sp>
      <p:pic>
        <p:nvPicPr>
          <p:cNvPr id="4" name="Symbol zastępczy zawartości 3" descr="DSC_08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3113"/>
            <a:ext cx="6034617" cy="45201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XX Wojewódzki Konkurs Haftu Kaszubskiego w </a:t>
            </a:r>
            <a:r>
              <a:rPr lang="pl-PL" sz="2800" dirty="0" err="1" smtClean="0"/>
              <a:t>Lini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11 06 2015</a:t>
            </a:r>
            <a:endParaRPr lang="pl-PL" sz="2800" dirty="0"/>
          </a:p>
        </p:txBody>
      </p:sp>
      <p:pic>
        <p:nvPicPr>
          <p:cNvPr id="5" name="Symbol zastępczy zawartości 4" descr="10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511733" cy="4536504"/>
          </a:xfrm>
        </p:spPr>
      </p:pic>
      <p:pic>
        <p:nvPicPr>
          <p:cNvPr id="6" name="Symbol zastępczy zawartości 5" descr="IMG_40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84897" y="1844824"/>
            <a:ext cx="5159103" cy="42484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  IX Powiatowo-Miejski Konkurs Haftu Kaszubskiego w Wejherowie 16 06  2015                      </a:t>
            </a:r>
            <a:endParaRPr lang="pl-PL" sz="2800" dirty="0"/>
          </a:p>
        </p:txBody>
      </p:sp>
      <p:pic>
        <p:nvPicPr>
          <p:cNvPr id="5" name="Symbol zastępczy zawartości 4" descr="10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668527" cy="5327761"/>
          </a:xfrm>
        </p:spPr>
      </p:pic>
      <p:pic>
        <p:nvPicPr>
          <p:cNvPr id="6" name="Symbol zastępczy zawartości 5" descr="DSC_0961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68281" y="2060848"/>
            <a:ext cx="5175719" cy="41764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Zakończenie kursu haftu </a:t>
            </a:r>
            <a:r>
              <a:rPr lang="pl-PL" sz="2800" dirty="0" smtClean="0"/>
              <a:t>kaszubskiego, który prowadziła  Wanda </a:t>
            </a:r>
            <a:r>
              <a:rPr lang="pl-PL" sz="2800" dirty="0" err="1" smtClean="0"/>
              <a:t>Mironkiewicz</a:t>
            </a:r>
            <a:r>
              <a:rPr lang="pl-PL" sz="2800" dirty="0" smtClean="0"/>
              <a:t>.</a:t>
            </a:r>
            <a:r>
              <a:rPr lang="pl-PL" sz="2800" dirty="0" smtClean="0"/>
              <a:t>   </a:t>
            </a:r>
            <a:br>
              <a:rPr lang="pl-PL" sz="2800" dirty="0" smtClean="0"/>
            </a:br>
            <a:r>
              <a:rPr lang="pl-PL" sz="2800" dirty="0" smtClean="0"/>
              <a:t>                                                                          </a:t>
            </a:r>
            <a:r>
              <a:rPr lang="pl-PL" sz="2800" dirty="0" smtClean="0"/>
              <a:t>16 06 2015</a:t>
            </a:r>
            <a:endParaRPr lang="pl-PL" sz="2800" dirty="0"/>
          </a:p>
        </p:txBody>
      </p:sp>
      <p:pic>
        <p:nvPicPr>
          <p:cNvPr id="5" name="Symbol zastępczy zawartości 4" descr="DSC038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4038600" cy="3240360"/>
          </a:xfrm>
        </p:spPr>
      </p:pic>
      <p:pic>
        <p:nvPicPr>
          <p:cNvPr id="6" name="Symbol zastępczy zawartości 5" descr="DSC_09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4038600" cy="32403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 descr="pomerania lipiec 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Warsztaty z haftu kaszubskiego w ramach KASZUBIADY dla uczniów Powiatowego Zespołu Kształcenia Specjalistycznego  w Wejherowie , udział wzięli Wanda </a:t>
            </a:r>
            <a:r>
              <a:rPr lang="pl-PL" sz="2400" dirty="0" err="1" smtClean="0"/>
              <a:t>Mironkiewicz</a:t>
            </a:r>
            <a:r>
              <a:rPr lang="pl-PL" sz="2400" dirty="0" smtClean="0"/>
              <a:t> ,Elżbieta Malewska , Teresa </a:t>
            </a:r>
            <a:r>
              <a:rPr lang="pl-PL" sz="2400" dirty="0" err="1" smtClean="0"/>
              <a:t>Domnik</a:t>
            </a:r>
            <a:r>
              <a:rPr lang="pl-PL" sz="2400" dirty="0" smtClean="0"/>
              <a:t> i Edmund </a:t>
            </a:r>
            <a:r>
              <a:rPr lang="pl-PL" sz="2400" dirty="0" err="1" smtClean="0"/>
              <a:t>Szymikowski</a:t>
            </a:r>
            <a:endParaRPr lang="pl-PL" sz="2400" dirty="0"/>
          </a:p>
        </p:txBody>
      </p:sp>
      <p:pic>
        <p:nvPicPr>
          <p:cNvPr id="4" name="Symbol zastępczy zawartości 3" descr="10420078_811517955553325_384837134845439034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81022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129</Words>
  <Application>Microsoft Office PowerPoint</Application>
  <PresentationFormat>Pokaz na ekranie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Wspomnienia 2015r</vt:lpstr>
      <vt:lpstr>Kurs haftu  kaszubskiego w WCK w Wejherowie 2014 -2015</vt:lpstr>
      <vt:lpstr>Nowe prace hafciarek klubu Tulpa i uczestniczek kursu w gablotach WCK w Wejherowie maj 2015</vt:lpstr>
      <vt:lpstr>Warsztaty w szkole podstawowej nr 8 w Wejherowie Teresa Dembkowska i Teresa Domnik</vt:lpstr>
      <vt:lpstr>XX Wojewódzki Konkurs Haftu Kaszubskiego w Lini 11 06 2015</vt:lpstr>
      <vt:lpstr>  IX Powiatowo-Miejski Konkurs Haftu Kaszubskiego w Wejherowie 16 06  2015                      </vt:lpstr>
      <vt:lpstr>Zakończenie kursu haftu kaszubskiego, który prowadziła  Wanda Mironkiewicz.                                                                              16 06 2015</vt:lpstr>
      <vt:lpstr> </vt:lpstr>
      <vt:lpstr>Warsztaty z haftu kaszubskiego w ramach KASZUBIADY dla uczniów Powiatowego Zespołu Kształcenia Specjalistycznego  w Wejherowie , udział wzięli Wanda Mironkiewicz ,Elżbieta Malewska , Teresa Domnik i Edmund Szymikowski</vt:lpstr>
      <vt:lpstr>Odbiór swoich prac z wystawy w Muzeum w Wejherowie</vt:lpstr>
      <vt:lpstr>Dzień  Twórcy Ludowego przy Muzeum Etnograficznym w Gdańsku udział wzięły : Teresa Dembkowska , Irena Klaman i Teresa Domnik     30 08 2015</vt:lpstr>
      <vt:lpstr>Zjazd Kaszubów w Redzie 2015r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 haftu kaszubskiego w WCK 2015-2016</dc:title>
  <dc:creator>User</dc:creator>
  <cp:lastModifiedBy>User</cp:lastModifiedBy>
  <cp:revision>48</cp:revision>
  <dcterms:created xsi:type="dcterms:W3CDTF">2017-01-01T18:19:52Z</dcterms:created>
  <dcterms:modified xsi:type="dcterms:W3CDTF">2017-04-03T17:59:49Z</dcterms:modified>
</cp:coreProperties>
</file>